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69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7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477" autoAdjust="0"/>
  </p:normalViewPr>
  <p:slideViewPr>
    <p:cSldViewPr snapToGrid="0">
      <p:cViewPr varScale="1">
        <p:scale>
          <a:sx n="71" d="100"/>
          <a:sy n="71" d="100"/>
        </p:scale>
        <p:origin x="12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4110F-17B5-49BA-A180-F3A9C38F91A8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BEC1A4-80F6-476A-8312-4339FD76D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0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space.minnstate.edu/media/CTE+AutoCAD+Overview/1_rjxnkrdl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</a:t>
            </a:r>
            <a:r>
              <a:rPr lang="en-US" dirty="0" err="1"/>
              <a:t>Powerpoint</a:t>
            </a:r>
            <a:r>
              <a:rPr lang="en-US" dirty="0"/>
              <a:t> is a collection of links to video instruction for AutoCAD basics. The videos are based off information from the textbook Up &amp; Running with AutoCAD by Elliot </a:t>
            </a:r>
            <a:r>
              <a:rPr lang="en-US" dirty="0" err="1"/>
              <a:t>Gindis</a:t>
            </a:r>
            <a:r>
              <a:rPr lang="en-US" dirty="0"/>
              <a:t> and Robert </a:t>
            </a:r>
            <a:r>
              <a:rPr lang="en-US" dirty="0" err="1"/>
              <a:t>Kaebisch</a:t>
            </a:r>
            <a:r>
              <a:rPr lang="en-US" dirty="0"/>
              <a:t>, which is why there are references to sections or portions of information from the book. Pause the video periodically to practice the content that was covered. Use the </a:t>
            </a:r>
            <a:r>
              <a:rPr lang="en-US" b="1" dirty="0"/>
              <a:t>COMMON HOTKEYS.pdf </a:t>
            </a:r>
            <a:r>
              <a:rPr lang="en-US" dirty="0"/>
              <a:t>as a cheat sheet for becoming familiar with the common commands.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55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dirty="0">
                <a:hlinkClick r:id="rId3"/>
              </a:rPr>
              <a:t>https://mediaspace.minnstate.edu/media/CTE+AutoCAD+Overview/1_rjxnkrdl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98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Tic tack toe game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632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While the Measure tools covered in this video are helpful, the List and ID functions of this video can be skipped.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789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0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606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953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7809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76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160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35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48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53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5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864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665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9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388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71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89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70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DF0F3104-065B-4F4E-86AA-CE5F6E10962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1889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Selection+Methods/1_9zb2ew3n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Drawing+Accuracy/1_0v5hww8p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Grips/1_hogj550y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Units+and+scale/1_plp6g5c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Snap+and+Grid/1_rjdnmexw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space.minnstate.edu/media/CTE+Inquiry+commands/1_zi4img52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Part+1+Additional+drafting+commands/1_mcjh2lb5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Part+2+Additional+drafting+commands/1_nd6oqwu1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Single+line+text/1_1ig3963v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Mtext/1_1ywrplyb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space.minnstate.edu/media/CTE+AutoCAD+Overview/1_rjxnkrd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Object+Snap+Tracking/1_o5r3yh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Stretch/1_pgblvz7i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Working+in+AutoCAD/1_hyj4iuu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space.minnstate.edu/media/CTE+Working+with+create+object+commands/1_ohy6sdjv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Navigating+in+AutoCAD/1_6ce5p66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Part+1+Working+with+the+Edit+Modify+objects+commands/1_q2qp9hfj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Part+2+Working+with+the+Edit+Modify+objects+commands/1_5q7odbbo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Part+3+Working+with+the+Edit+Modify+objects+commands/1_ji2geb8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Part+4+Working+with+the+Edit+Modify+objects+command/1_g0bh7xeq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3A0ED2-3AB8-4B68-A2D1-AA81B74A9B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329" y="486030"/>
            <a:ext cx="10788471" cy="579568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654097-F568-46EB-8938-50573845F5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6730" y="4290599"/>
            <a:ext cx="9144000" cy="1641490"/>
          </a:xfrm>
        </p:spPr>
        <p:txBody>
          <a:bodyPr/>
          <a:lstStyle/>
          <a:p>
            <a:r>
              <a:rPr lang="en-US" dirty="0"/>
              <a:t>Unit 6 AutoCAD</a:t>
            </a:r>
          </a:p>
        </p:txBody>
      </p:sp>
    </p:spTree>
    <p:extLst>
      <p:ext uri="{BB962C8B-B14F-4D97-AF65-F5344CB8AC3E}">
        <p14:creationId xmlns:p14="http://schemas.microsoft.com/office/powerpoint/2010/main" val="1349726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Selection Methods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https://mediaspace.minnstate.edu/media/CTE+Selection+Methods/1_9zb2ew3n</a:t>
            </a:r>
            <a:endParaRPr lang="en-US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Crossing</a:t>
            </a:r>
          </a:p>
          <a:p>
            <a:r>
              <a:rPr lang="en-US" dirty="0"/>
              <a:t>Window</a:t>
            </a:r>
          </a:p>
          <a:p>
            <a:r>
              <a:rPr lang="en-US" dirty="0"/>
              <a:t>Lasso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157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Drawing Accuracy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https://mediaspace.minnstate.edu/media/CTE+Drawing+Accuracy/1_0v5hww8p</a:t>
            </a:r>
            <a:endParaRPr lang="en-US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Ortho</a:t>
            </a:r>
          </a:p>
          <a:p>
            <a:r>
              <a:rPr lang="en-US" dirty="0" err="1"/>
              <a:t>Osnaps</a:t>
            </a:r>
            <a:endParaRPr lang="en-US" dirty="0"/>
          </a:p>
          <a:p>
            <a:r>
              <a:rPr lang="en-US" dirty="0" err="1"/>
              <a:t>Osnaps</a:t>
            </a:r>
            <a:r>
              <a:rPr lang="en-US" dirty="0"/>
              <a:t> settings</a:t>
            </a:r>
          </a:p>
        </p:txBody>
      </p:sp>
    </p:spTree>
    <p:extLst>
      <p:ext uri="{BB962C8B-B14F-4D97-AF65-F5344CB8AC3E}">
        <p14:creationId xmlns:p14="http://schemas.microsoft.com/office/powerpoint/2010/main" val="1020608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https://mediaspace.minnstate.edu/media/CTE+Grips/1_hogj550y</a:t>
            </a:r>
            <a:endParaRPr lang="en-US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Basic grip function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617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Units and scale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https://mediaspace.minnstate.edu/media/CTE+Units+and+scale/1_plp6g5cl</a:t>
            </a:r>
            <a:endParaRPr lang="en-US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Set up units </a:t>
            </a:r>
          </a:p>
          <a:p>
            <a:r>
              <a:rPr lang="en-US" dirty="0"/>
              <a:t>Understand architectural measurements</a:t>
            </a:r>
          </a:p>
        </p:txBody>
      </p:sp>
    </p:spTree>
    <p:extLst>
      <p:ext uri="{BB962C8B-B14F-4D97-AF65-F5344CB8AC3E}">
        <p14:creationId xmlns:p14="http://schemas.microsoft.com/office/powerpoint/2010/main" val="782242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Snap and Grid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https://mediaspace.minnstate.edu/media/CTE+Snap+and+Grid/1_rjdnmexw</a:t>
            </a:r>
            <a:endParaRPr lang="en-US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Adjust basic snap settings</a:t>
            </a:r>
          </a:p>
          <a:p>
            <a:r>
              <a:rPr lang="en-US" dirty="0"/>
              <a:t>Adjust grid settings</a:t>
            </a:r>
          </a:p>
        </p:txBody>
      </p:sp>
    </p:spTree>
    <p:extLst>
      <p:ext uri="{BB962C8B-B14F-4D97-AF65-F5344CB8AC3E}">
        <p14:creationId xmlns:p14="http://schemas.microsoft.com/office/powerpoint/2010/main" val="1213464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Inquiry commands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3"/>
              </a:rPr>
              <a:t>https://mediaspace.minnstate.edu/media/CTE+Inquiry+commands/1_zi4img52</a:t>
            </a:r>
            <a:endParaRPr lang="en-US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Use measure tools</a:t>
            </a:r>
          </a:p>
        </p:txBody>
      </p:sp>
    </p:spTree>
    <p:extLst>
      <p:ext uri="{BB962C8B-B14F-4D97-AF65-F5344CB8AC3E}">
        <p14:creationId xmlns:p14="http://schemas.microsoft.com/office/powerpoint/2010/main" val="755215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Additional drafting commands Part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https://mediaspace.minnstate.edu/media/CTE+Part+1+Additional+drafting+commands/1_mcjh2lb5</a:t>
            </a:r>
            <a:endParaRPr lang="en-US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Explode</a:t>
            </a:r>
          </a:p>
          <a:p>
            <a:r>
              <a:rPr lang="en-US" dirty="0"/>
              <a:t>Polygon</a:t>
            </a:r>
          </a:p>
          <a:p>
            <a:r>
              <a:rPr lang="en-US" dirty="0"/>
              <a:t>Chamfer</a:t>
            </a:r>
          </a:p>
          <a:p>
            <a:r>
              <a:rPr lang="en-US" dirty="0"/>
              <a:t>Ellipse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633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Additional drafting commands Part 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>
                <a:hlinkClick r:id="rId2"/>
              </a:rPr>
              <a:t>https://mediaspace.minnstate.edu/media/CTE+Part+2+Additional+drafting+commands/1_nd6oqwu1</a:t>
            </a:r>
            <a:endParaRPr lang="en-US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Set up templates</a:t>
            </a:r>
          </a:p>
          <a:p>
            <a:r>
              <a:rPr lang="en-US" dirty="0"/>
              <a:t>Save</a:t>
            </a:r>
          </a:p>
          <a:p>
            <a:r>
              <a:rPr lang="en-US" dirty="0"/>
              <a:t>Access help files</a:t>
            </a:r>
          </a:p>
          <a:p>
            <a:r>
              <a:rPr lang="en-US" dirty="0"/>
              <a:t>Apply tangent </a:t>
            </a:r>
            <a:r>
              <a:rPr lang="en-US" dirty="0" err="1"/>
              <a:t>osnaps</a:t>
            </a:r>
            <a:endParaRPr lang="en-US" dirty="0"/>
          </a:p>
          <a:p>
            <a:r>
              <a:rPr lang="en-US" dirty="0"/>
              <a:t>Apply </a:t>
            </a:r>
            <a:r>
              <a:rPr lang="en-US" dirty="0" err="1"/>
              <a:t>osnap</a:t>
            </a:r>
            <a:r>
              <a:rPr lang="en-US" dirty="0"/>
              <a:t> override</a:t>
            </a:r>
          </a:p>
        </p:txBody>
      </p:sp>
    </p:spTree>
    <p:extLst>
      <p:ext uri="{BB962C8B-B14F-4D97-AF65-F5344CB8AC3E}">
        <p14:creationId xmlns:p14="http://schemas.microsoft.com/office/powerpoint/2010/main" val="2769615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Single line text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https://mediaspace.minnstate.edu/media/CTE+Single+line+text/1_1ig3963v</a:t>
            </a:r>
            <a:endParaRPr lang="en-US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 Single line text</a:t>
            </a:r>
          </a:p>
        </p:txBody>
      </p:sp>
    </p:spTree>
    <p:extLst>
      <p:ext uri="{BB962C8B-B14F-4D97-AF65-F5344CB8AC3E}">
        <p14:creationId xmlns:p14="http://schemas.microsoft.com/office/powerpoint/2010/main" val="154503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Multiline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https://mediaspace.minnstate.edu/media/CTE+Mtext/1_1ywrplyb</a:t>
            </a:r>
            <a:endParaRPr lang="en-US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Create and edit multiline text</a:t>
            </a:r>
          </a:p>
        </p:txBody>
      </p:sp>
    </p:spTree>
    <p:extLst>
      <p:ext uri="{BB962C8B-B14F-4D97-AF65-F5344CB8AC3E}">
        <p14:creationId xmlns:p14="http://schemas.microsoft.com/office/powerpoint/2010/main" val="3387388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AutoCAD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3"/>
              </a:rPr>
              <a:t>https://mediaspace.minnstate.edu/media/CTE+AutoCAD+Overview/1_rjxnkrdl</a:t>
            </a:r>
            <a:endParaRPr lang="en-US" u="sng" dirty="0"/>
          </a:p>
          <a:p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Open AutoCAD </a:t>
            </a:r>
          </a:p>
          <a:p>
            <a:r>
              <a:rPr lang="en-US" dirty="0"/>
              <a:t>User Interface</a:t>
            </a:r>
          </a:p>
        </p:txBody>
      </p:sp>
    </p:spTree>
    <p:extLst>
      <p:ext uri="{BB962C8B-B14F-4D97-AF65-F5344CB8AC3E}">
        <p14:creationId xmlns:p14="http://schemas.microsoft.com/office/powerpoint/2010/main" val="27702477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Object Snap Tracking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https://mediaspace.minnstate.edu/media/CTE+Object+Snap+Tracking/1_o5r3yhml</a:t>
            </a:r>
            <a:endParaRPr lang="en-US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Use Object Snap Tracking</a:t>
            </a:r>
          </a:p>
        </p:txBody>
      </p:sp>
    </p:spTree>
    <p:extLst>
      <p:ext uri="{BB962C8B-B14F-4D97-AF65-F5344CB8AC3E}">
        <p14:creationId xmlns:p14="http://schemas.microsoft.com/office/powerpoint/2010/main" val="14101799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Stretch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https://mediaspace.minnstate.edu/media/CTE+Stretch/1_pgblvz7i</a:t>
            </a:r>
            <a:endParaRPr lang="en-US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Use stretch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462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091CB-FC9C-4120-9DEC-2568D8F72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F6BD9-86C1-40BB-9679-304D3718B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videos are based off content from the text</a:t>
            </a:r>
          </a:p>
          <a:p>
            <a:pPr lvl="1"/>
            <a:r>
              <a:rPr lang="en-US" dirty="0"/>
              <a:t> Up &amp; Running with AutoCAD 2022,</a:t>
            </a:r>
          </a:p>
          <a:p>
            <a:pPr lvl="2"/>
            <a:r>
              <a:rPr lang="en-US" dirty="0"/>
              <a:t> 2D and 3D Drawing, Design and Modeling </a:t>
            </a:r>
          </a:p>
          <a:p>
            <a:pPr lvl="2"/>
            <a:r>
              <a:rPr lang="en-US" dirty="0"/>
              <a:t>by Elliott </a:t>
            </a:r>
            <a:r>
              <a:rPr lang="en-US" dirty="0" err="1"/>
              <a:t>Gindis</a:t>
            </a:r>
            <a:r>
              <a:rPr lang="en-US" dirty="0"/>
              <a:t> and Robert </a:t>
            </a:r>
            <a:r>
              <a:rPr lang="en-US" dirty="0" err="1"/>
              <a:t>Kaebisch</a:t>
            </a:r>
            <a:endParaRPr lang="en-US" dirty="0"/>
          </a:p>
          <a:p>
            <a:pPr lvl="2"/>
            <a:r>
              <a:rPr lang="en-US" dirty="0"/>
              <a:t>Elsevier Inc</a:t>
            </a:r>
          </a:p>
          <a:p>
            <a:pPr lvl="2"/>
            <a:r>
              <a:rPr lang="en-US" dirty="0"/>
              <a:t>Academic Press</a:t>
            </a:r>
          </a:p>
          <a:p>
            <a:pPr lvl="2"/>
            <a:r>
              <a:rPr lang="en-US" dirty="0"/>
              <a:t>ISBN: 978-0-323-89923-9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455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in AutoCAD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https://mediaspace.minnstate.edu/media/CTE+Working+in+AutoCAD/1_hyj4iuur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Use the Command Line</a:t>
            </a:r>
          </a:p>
          <a:p>
            <a:r>
              <a:rPr lang="en-US" dirty="0"/>
              <a:t>Use the Ribbon</a:t>
            </a:r>
          </a:p>
        </p:txBody>
      </p:sp>
    </p:spTree>
    <p:extLst>
      <p:ext uri="{BB962C8B-B14F-4D97-AF65-F5344CB8AC3E}">
        <p14:creationId xmlns:p14="http://schemas.microsoft.com/office/powerpoint/2010/main" val="3977856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Working with create object commands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3"/>
              </a:rPr>
              <a:t>https://mediaspace.minnstate.edu/media/CTE+Working+with+create+object+commands/1_ohy6sdjv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Line</a:t>
            </a:r>
          </a:p>
          <a:p>
            <a:r>
              <a:rPr lang="en-US" dirty="0"/>
              <a:t>Circle</a:t>
            </a:r>
          </a:p>
          <a:p>
            <a:r>
              <a:rPr lang="en-US" dirty="0"/>
              <a:t>Arc</a:t>
            </a:r>
          </a:p>
          <a:p>
            <a:r>
              <a:rPr lang="en-US" dirty="0"/>
              <a:t>Rectangle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388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Navigating in AutoCAD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https://mediaspace.minnstate.edu/media/CTE+Navigating+in+AutoCAD/1_6ce5p66y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Zoom</a:t>
            </a:r>
          </a:p>
          <a:p>
            <a:r>
              <a:rPr lang="en-US" dirty="0"/>
              <a:t>Pan</a:t>
            </a:r>
          </a:p>
          <a:p>
            <a:r>
              <a:rPr lang="en-US" dirty="0"/>
              <a:t>Regen</a:t>
            </a:r>
          </a:p>
          <a:p>
            <a:r>
              <a:rPr lang="en-US" dirty="0"/>
              <a:t>Additional tips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905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Working with the Edit/Modify objects commands Part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https://mediaspace.minnstate.edu/media/CTE+Part+1+Working+with+the+Edit+Modify+objects+commands/1_q2qp9hfj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Erase</a:t>
            </a:r>
          </a:p>
          <a:p>
            <a:r>
              <a:rPr lang="en-US" dirty="0"/>
              <a:t>Move</a:t>
            </a:r>
          </a:p>
          <a:p>
            <a:r>
              <a:rPr lang="en-US" dirty="0"/>
              <a:t>Copy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987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Working with the Edit/Modify objects commands Part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https://mediaspace.minnstate.edu/media/CTE+Part+2+Working+with+the+Edit+Modify+objects+commands/1_5q7odbbo</a:t>
            </a:r>
            <a:endParaRPr lang="en-US" u="sng" dirty="0"/>
          </a:p>
          <a:p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Rotate </a:t>
            </a:r>
          </a:p>
          <a:p>
            <a:r>
              <a:rPr lang="en-US" dirty="0"/>
              <a:t>Scale</a:t>
            </a:r>
          </a:p>
        </p:txBody>
      </p:sp>
    </p:spTree>
    <p:extLst>
      <p:ext uri="{BB962C8B-B14F-4D97-AF65-F5344CB8AC3E}">
        <p14:creationId xmlns:p14="http://schemas.microsoft.com/office/powerpoint/2010/main" val="2486042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Working with the Edit/Modify objects commands Part 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https://mediaspace.minnstate.edu/media/CTE+Part+3+Working+with+the+Edit+Modify+objects+commands/1_ji2geb80</a:t>
            </a:r>
            <a:endParaRPr lang="en-US" dirty="0"/>
          </a:p>
          <a:p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Trim </a:t>
            </a:r>
          </a:p>
          <a:p>
            <a:r>
              <a:rPr lang="en-US" dirty="0"/>
              <a:t>Extend</a:t>
            </a:r>
          </a:p>
        </p:txBody>
      </p:sp>
    </p:spTree>
    <p:extLst>
      <p:ext uri="{BB962C8B-B14F-4D97-AF65-F5344CB8AC3E}">
        <p14:creationId xmlns:p14="http://schemas.microsoft.com/office/powerpoint/2010/main" val="3863378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Working with the Edit/Modify objects command Part 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https://mediaspace.minnstate.edu/media/CTE+Part+4+Working+with+the+Edit+Modify+objects+command/1_g0bh7xeq</a:t>
            </a:r>
            <a:endParaRPr lang="en-US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Offset</a:t>
            </a:r>
          </a:p>
          <a:p>
            <a:r>
              <a:rPr lang="en-US" dirty="0"/>
              <a:t>Mirror</a:t>
            </a:r>
          </a:p>
          <a:p>
            <a:r>
              <a:rPr lang="en-US" dirty="0"/>
              <a:t>Fillet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536571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10894</TotalTime>
  <Words>855</Words>
  <Application>Microsoft Office PowerPoint</Application>
  <PresentationFormat>Widescreen</PresentationFormat>
  <Paragraphs>144</Paragraphs>
  <Slides>22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Corbel</vt:lpstr>
      <vt:lpstr>Depth</vt:lpstr>
      <vt:lpstr>Unit 6 AutoCAD</vt:lpstr>
      <vt:lpstr>AutoCAD Overview</vt:lpstr>
      <vt:lpstr>Working in AutoCAD</vt:lpstr>
      <vt:lpstr>Working with create object commands</vt:lpstr>
      <vt:lpstr>Navigating in AutoCAD </vt:lpstr>
      <vt:lpstr>Working with the Edit/Modify objects commands Part 1 </vt:lpstr>
      <vt:lpstr>Working with the Edit/Modify objects commands Part 2</vt:lpstr>
      <vt:lpstr>Working with the Edit/Modify objects commands Part 3 </vt:lpstr>
      <vt:lpstr>Working with the Edit/Modify objects command Part 4 </vt:lpstr>
      <vt:lpstr>Selection Methods </vt:lpstr>
      <vt:lpstr>Drawing Accuracy </vt:lpstr>
      <vt:lpstr>Grips</vt:lpstr>
      <vt:lpstr>Units and scale </vt:lpstr>
      <vt:lpstr>Snap and Grid </vt:lpstr>
      <vt:lpstr>Inquiry commands </vt:lpstr>
      <vt:lpstr>Additional drafting commands Part 1 </vt:lpstr>
      <vt:lpstr>Additional drafting commands Part 2 </vt:lpstr>
      <vt:lpstr>Single line text </vt:lpstr>
      <vt:lpstr>Multiline text</vt:lpstr>
      <vt:lpstr>Object Snap Tracking </vt:lpstr>
      <vt:lpstr>Stretch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Line Types</dc:title>
  <dc:creator>Bulger, Erin L</dc:creator>
  <cp:lastModifiedBy>Bulger, Erin L</cp:lastModifiedBy>
  <cp:revision>37</cp:revision>
  <dcterms:created xsi:type="dcterms:W3CDTF">2024-07-15T18:09:10Z</dcterms:created>
  <dcterms:modified xsi:type="dcterms:W3CDTF">2024-10-24T04:03:28Z</dcterms:modified>
</cp:coreProperties>
</file>